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08" r:id="rId19"/>
    <p:sldId id="306" r:id="rId20"/>
    <p:sldId id="30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74" d="100"/>
          <a:sy n="74" d="100"/>
        </p:scale>
        <p:origin x="7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-scale-community/use-case-hisea/blob/main/notebooks/visualise_delft3dfm.ipynb" TargetMode="External"/><Relationship Id="rId2" Type="http://schemas.openxmlformats.org/officeDocument/2006/relationships/hyperlink" Target="https://github.com/openearth/dfm_tools/#example-usag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\\homestore.directory.intra\winhomes\Deltabox\Bulletin\veenstra\info%20dfm_tools\test_output_reference\" TargetMode="External"/><Relationship Id="rId2" Type="http://schemas.openxmlformats.org/officeDocument/2006/relationships/hyperlink" Target="https://github.com/openearth/dfm_tools/tree/master/test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earth/dfm_tools#dfm_tool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openearth/dfm_tools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penearth/dfm_tools#feature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17-10-2022</a:t>
            </a:r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375539" y="368077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(and handles ghost cells)</a:t>
            </a:r>
          </a:p>
          <a:p>
            <a:r>
              <a:rPr lang="en-US" dirty="0"/>
              <a:t>will be converted to </a:t>
            </a:r>
            <a:r>
              <a:rPr lang="en-US" dirty="0" err="1"/>
              <a:t>xarray</a:t>
            </a:r>
            <a:r>
              <a:rPr lang="en-US" dirty="0"/>
              <a:t> for more convenience/performance</a:t>
            </a:r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110671"/>
            <a:ext cx="6036737" cy="459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modellen/bronnen voor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r>
              <a:rPr lang="nl-NL" dirty="0">
                <a:highlight>
                  <a:srgbClr val="FFFF00"/>
                </a:highlight>
              </a:rPr>
              <a:t>overlap: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afstemmen overlap </a:t>
            </a:r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ea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python scripts uit </a:t>
            </a:r>
            <a:r>
              <a:rPr lang="nl-NL" dirty="0" err="1">
                <a:highlight>
                  <a:srgbClr val="FFFF00"/>
                </a:highlight>
              </a:rPr>
              <a:t>oet</a:t>
            </a:r>
            <a:r>
              <a:rPr lang="nl-NL" dirty="0">
                <a:highlight>
                  <a:srgbClr val="FFFF00"/>
                </a:highlight>
              </a:rPr>
              <a:t>?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voorbeelden?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4F49-69ED-4378-A403-0533BB9E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usage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A1289-8EDC-493E-8174-2A03CBFE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48FF0-08D6-4332-918D-99CFE08C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D49F39-92A1-45EB-A866-726E5F054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837" y="2327693"/>
            <a:ext cx="3037313" cy="2172869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Want to copy the text? Go to: </a:t>
            </a:r>
            <a:r>
              <a:rPr lang="nl-NL" sz="1400" dirty="0">
                <a:hlinkClick r:id="rId2"/>
              </a:rPr>
              <a:t>https://github.com/openearth/dfm_tools/#example-usage</a:t>
            </a:r>
            <a:r>
              <a:rPr lang="nl-NL" sz="1400" dirty="0"/>
              <a:t> </a:t>
            </a:r>
            <a:br>
              <a:rPr lang="nl-NL" sz="1400" dirty="0"/>
            </a:br>
            <a:endParaRPr lang="nl-NL" sz="1400" dirty="0"/>
          </a:p>
          <a:p>
            <a:pPr marL="0" indent="0">
              <a:buNone/>
            </a:pPr>
            <a:r>
              <a:rPr lang="nl-NL" sz="1400" dirty="0" err="1"/>
              <a:t>Example</a:t>
            </a:r>
            <a:r>
              <a:rPr lang="nl-NL" sz="1400" dirty="0"/>
              <a:t> notebook C-</a:t>
            </a:r>
            <a:r>
              <a:rPr lang="nl-NL" sz="1400" dirty="0" err="1"/>
              <a:t>scale</a:t>
            </a:r>
            <a:br>
              <a:rPr lang="nl-NL" sz="1400" dirty="0"/>
            </a:br>
            <a:r>
              <a:rPr lang="nl-NL" sz="1400" dirty="0">
                <a:hlinkClick r:id="rId3"/>
              </a:rPr>
              <a:t>https://github.com/c-scale-community/use-case-hisea/blob/main/notebooks/visualise_delft3dfm.ipynb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AD365-29AB-4375-94F9-3CE240B2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791" y="0"/>
            <a:ext cx="6719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4AF6-DBC1-4BB7-BF4B-EC221B0A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en-US" dirty="0" err="1"/>
              <a:t>testbank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C2E2F-DE21-4D02-8EFD-BE1CE1F0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B7ED4-6D39-432A-9ED5-26524D66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16C91-6C6A-4E5B-9C4B-D3B6D8310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4772459" cy="4322763"/>
          </a:xfrm>
        </p:spPr>
        <p:txBody>
          <a:bodyPr/>
          <a:lstStyle/>
          <a:p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en-US" dirty="0" err="1"/>
              <a:t>testbank</a:t>
            </a:r>
            <a:r>
              <a:rPr lang="en-US" dirty="0"/>
              <a:t>: </a:t>
            </a:r>
            <a:r>
              <a:rPr lang="nl-NL" dirty="0">
                <a:hlinkClick r:id="rId2"/>
              </a:rPr>
              <a:t>https://github.com/openearth/dfm_tools/tree/master/tests</a:t>
            </a:r>
            <a:endParaRPr lang="en-US" dirty="0"/>
          </a:p>
          <a:p>
            <a:r>
              <a:rPr lang="en-US" dirty="0"/>
              <a:t>Resulting figures are in: </a:t>
            </a:r>
            <a:r>
              <a:rPr lang="en-US" dirty="0">
                <a:hlinkClick r:id="rId3" action="ppaction://hlinkfile"/>
              </a:rPr>
              <a:t>n:\Deltabox\Bulletin\veenstra\info </a:t>
            </a:r>
            <a:r>
              <a:rPr lang="en-US" dirty="0" err="1">
                <a:hlinkClick r:id="rId3" action="ppaction://hlinkfile"/>
              </a:rPr>
              <a:t>dfm_tools</a:t>
            </a:r>
            <a:r>
              <a:rPr lang="en-US" dirty="0">
                <a:hlinkClick r:id="rId3" action="ppaction://hlinkfile"/>
              </a:rPr>
              <a:t>\</a:t>
            </a:r>
            <a:r>
              <a:rPr lang="en-US" dirty="0" err="1">
                <a:hlinkClick r:id="rId3" action="ppaction://hlinkfile"/>
              </a:rPr>
              <a:t>test_output_reference</a:t>
            </a:r>
            <a:r>
              <a:rPr lang="en-US" dirty="0">
                <a:hlinkClick r:id="rId3" action="ppaction://hlinkfile"/>
              </a:rPr>
              <a:t>\</a:t>
            </a:r>
            <a:endParaRPr lang="en-US" dirty="0"/>
          </a:p>
          <a:p>
            <a:r>
              <a:rPr lang="nl-NL" dirty="0"/>
              <a:t>Check </a:t>
            </a:r>
            <a:r>
              <a:rPr lang="nl-NL" dirty="0" err="1"/>
              <a:t>this</a:t>
            </a:r>
            <a:r>
              <a:rPr lang="nl-NL" dirty="0"/>
              <a:t> folder </a:t>
            </a:r>
            <a:r>
              <a:rPr lang="nl-NL" dirty="0" err="1"/>
              <a:t>for</a:t>
            </a:r>
            <a:r>
              <a:rPr lang="nl-NL" dirty="0"/>
              <a:t> more plot </a:t>
            </a:r>
            <a:r>
              <a:rPr lang="nl-NL" dirty="0" err="1"/>
              <a:t>examples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0EE60-E700-4EAE-8B70-BFBC2A90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273" y="0"/>
            <a:ext cx="6662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5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4F6B-FA83-4B49-BE93-992292B9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it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09FD3-4F66-43E7-8A3E-92F80593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1922-F771-4586-BE23-FE7FF356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0931A-CDD3-44B0-915D-7ED3BFE24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github</a:t>
            </a:r>
            <a:r>
              <a:rPr lang="en-US" dirty="0"/>
              <a:t> and follow the readme (features, installation, example usage, </a:t>
            </a:r>
            <a:r>
              <a:rPr lang="en-US" dirty="0" err="1"/>
              <a:t>etc</a:t>
            </a:r>
            <a:r>
              <a:rPr lang="en-US" dirty="0"/>
              <a:t>):</a:t>
            </a:r>
          </a:p>
          <a:p>
            <a:pPr lvl="1"/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https://github.com/openearth/dfm_tools#dfm_tools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/>
              <a:t>Latest version of this presentation (it will be updated whenever there is a new feature):</a:t>
            </a:r>
          </a:p>
          <a:p>
            <a:pPr lvl="1"/>
            <a:r>
              <a:rPr lang="en-US" dirty="0"/>
              <a:t>n:\Deltabox\Bulletin\veenstra\info </a:t>
            </a:r>
            <a:r>
              <a:rPr lang="en-US" dirty="0" err="1"/>
              <a:t>dfm_tools</a:t>
            </a:r>
            <a:r>
              <a:rPr lang="en-US" dirty="0"/>
              <a:t>\info dfm_tools.pptx</a:t>
            </a:r>
          </a:p>
          <a:p>
            <a:r>
              <a:rPr lang="en-US" dirty="0"/>
              <a:t>Output of </a:t>
            </a:r>
            <a:r>
              <a:rPr lang="en-US" dirty="0" err="1"/>
              <a:t>testbank</a:t>
            </a:r>
            <a:r>
              <a:rPr lang="en-US" dirty="0"/>
              <a:t> (example plots):</a:t>
            </a:r>
          </a:p>
          <a:p>
            <a:pPr lvl="1"/>
            <a:r>
              <a:rPr lang="en-US" dirty="0"/>
              <a:t>n:\Deltabox\Bulletin\veenstra\info </a:t>
            </a:r>
            <a:r>
              <a:rPr lang="en-US" dirty="0" err="1"/>
              <a:t>dfm_tools</a:t>
            </a:r>
            <a:r>
              <a:rPr lang="en-US" dirty="0"/>
              <a:t>\</a:t>
            </a:r>
            <a:r>
              <a:rPr lang="en-US" dirty="0" err="1"/>
              <a:t>test_output_reference</a:t>
            </a:r>
            <a:r>
              <a:rPr lang="en-US" dirty="0"/>
              <a:t>\</a:t>
            </a:r>
          </a:p>
          <a:p>
            <a:r>
              <a:rPr lang="en-US" dirty="0"/>
              <a:t>Want to get updates via email? Email Jelmer.Veenstra@deltares.nl to subscribe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657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7084957" cy="4322763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convenience functions built on top of other packages like </a:t>
            </a:r>
            <a:r>
              <a:rPr lang="en-GB" dirty="0" err="1"/>
              <a:t>xarray</a:t>
            </a:r>
            <a:r>
              <a:rPr lang="en-GB" dirty="0"/>
              <a:t>, </a:t>
            </a:r>
            <a:r>
              <a:rPr lang="en-GB" dirty="0" err="1"/>
              <a:t>hydolib</a:t>
            </a:r>
            <a:r>
              <a:rPr lang="en-GB" dirty="0"/>
              <a:t>-core and more</a:t>
            </a:r>
          </a:p>
          <a:p>
            <a:pPr lvl="1"/>
            <a:r>
              <a:rPr lang="en-GB" dirty="0"/>
              <a:t>features: </a:t>
            </a:r>
            <a:r>
              <a:rPr lang="nl-NL" dirty="0">
                <a:hlinkClick r:id="rId2"/>
              </a:rPr>
              <a:t>https://github.com/openearth/dfm_tools#features</a:t>
            </a:r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</a:t>
            </a:r>
            <a:r>
              <a:rPr lang="en-GB" dirty="0" err="1"/>
              <a:t>hydrolib</a:t>
            </a:r>
            <a:r>
              <a:rPr lang="en-GB" dirty="0"/>
              <a:t>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1657216"/>
            <a:ext cx="2709144" cy="101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739" y="2920129"/>
            <a:ext cx="2570574" cy="656386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630" y="4548106"/>
            <a:ext cx="2900791" cy="130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87" y="3609678"/>
            <a:ext cx="2900791" cy="117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799017"/>
            <a:ext cx="2390197" cy="9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11" y="1240526"/>
            <a:ext cx="3763052" cy="2822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FBB1C-3C59-4081-A33B-7D6A66F3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3962999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 dataset</a:t>
            </a:r>
          </a:p>
          <a:p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(global, </a:t>
            </a:r>
            <a:r>
              <a:rPr lang="en-US" dirty="0" err="1"/>
              <a:t>Grevelingen</a:t>
            </a:r>
            <a:r>
              <a:rPr lang="en-US" dirty="0"/>
              <a:t>)</a:t>
            </a:r>
          </a:p>
          <a:p>
            <a:r>
              <a:rPr lang="en-US" dirty="0" err="1"/>
              <a:t>bc</a:t>
            </a:r>
            <a:r>
              <a:rPr lang="en-US" dirty="0"/>
              <a:t> (T3D salinity, </a:t>
            </a:r>
            <a:r>
              <a:rPr lang="en-US" dirty="0" err="1"/>
              <a:t>bc</a:t>
            </a:r>
            <a:r>
              <a:rPr lang="en-US" dirty="0"/>
              <a:t> (</a:t>
            </a:r>
            <a:r>
              <a:rPr lang="en-US" dirty="0" err="1"/>
              <a:t>TimeSeries</a:t>
            </a:r>
            <a:r>
              <a:rPr lang="en-US" dirty="0"/>
              <a:t> discharge)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078" y="1260510"/>
            <a:ext cx="3763052" cy="28222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75" y="4605526"/>
            <a:ext cx="4504948" cy="225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and model structure</a:t>
            </a:r>
          </a:p>
          <a:p>
            <a:r>
              <a:rPr lang="en-US" i="1" dirty="0"/>
              <a:t>.../tests/examples/preprocess_interpolate_nc_to_bc.py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58dc3081-d8a1-4e92-884a-04f6ca0fc63f"/>
    <ds:schemaRef ds:uri="http://schemas.microsoft.com/office/2006/documentManagement/types"/>
    <ds:schemaRef ds:uri="http://schemas.microsoft.com/office/2006/metadata/properties"/>
    <ds:schemaRef ds:uri="9dc10479-9fe1-482d-8b13-fa9fc147c365"/>
    <ds:schemaRef ds:uri="http://purl.org/dc/elements/1.1/"/>
    <ds:schemaRef ds:uri="5db5d4ef-9fd2-45ea-8e34-77d63cce28d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1316</TotalTime>
  <Words>795</Words>
  <Application>Microsoft Office PowerPoint</Application>
  <PresentationFormat>Widescreen</PresentationFormat>
  <Paragraphs>126</Paragraphs>
  <Slides>17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Example usage</vt:lpstr>
      <vt:lpstr>Pytest testbank</vt:lpstr>
      <vt:lpstr>Where to get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152</cp:revision>
  <dcterms:created xsi:type="dcterms:W3CDTF">2020-02-17T13:56:38Z</dcterms:created>
  <dcterms:modified xsi:type="dcterms:W3CDTF">2022-11-14T14:31:22Z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